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2113" cy="98758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90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78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57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81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64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44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81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13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9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26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D3A76-5EE0-4303-B149-EAF471D1D70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57087-66CA-4E9A-A97F-A8A43F1593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5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「お詫び ペコリ イラスト　動物」の画像検索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4" y="5589240"/>
            <a:ext cx="1324505" cy="121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-124604"/>
            <a:ext cx="9464716" cy="1229033"/>
          </a:xfrm>
        </p:spPr>
        <p:txBody>
          <a:bodyPr>
            <a:noAutofit/>
          </a:bodyPr>
          <a:lstStyle/>
          <a:p>
            <a:r>
              <a:rPr lang="en-US" altLang="ja-JP" sz="5400" dirty="0"/>
              <a:t>2023</a:t>
            </a:r>
            <a:r>
              <a:rPr lang="ja-JP" altLang="en-US" sz="5400" dirty="0"/>
              <a:t>年夏季休診のお知らせ</a:t>
            </a:r>
            <a:endParaRPr kumimoji="1" lang="ja-JP" altLang="en-US" sz="5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6034627"/>
            <a:ext cx="3942863" cy="643475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384793"/>
              </p:ext>
            </p:extLst>
          </p:nvPr>
        </p:nvGraphicFramePr>
        <p:xfrm>
          <a:off x="11785" y="1004695"/>
          <a:ext cx="9116721" cy="341605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298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8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8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3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</a:rPr>
                        <a:t>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</a:rPr>
                        <a:t>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</a:rPr>
                        <a:t>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chemeClr val="tx1"/>
                          </a:solidFill>
                        </a:rPr>
                        <a:t>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rgbClr val="00B0F0"/>
                          </a:solidFill>
                        </a:rPr>
                        <a:t>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rgbClr val="FF0000"/>
                          </a:solidFill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98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800" dirty="0">
                          <a:solidFill>
                            <a:schemeClr val="tx1"/>
                          </a:solidFill>
                        </a:rPr>
                        <a:t>8/14</a:t>
                      </a:r>
                      <a:endParaRPr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800" dirty="0">
                          <a:solidFill>
                            <a:schemeClr val="tx1"/>
                          </a:solidFill>
                        </a:rPr>
                        <a:t>8/15</a:t>
                      </a:r>
                      <a:endParaRPr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800" dirty="0">
                          <a:solidFill>
                            <a:schemeClr val="tx1"/>
                          </a:solidFill>
                        </a:rPr>
                        <a:t>8/16</a:t>
                      </a:r>
                      <a:endParaRPr lang="ja-JP" altLang="en-US" sz="280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>
                          <a:solidFill>
                            <a:schemeClr val="tx1"/>
                          </a:solidFill>
                        </a:rPr>
                        <a:t>8/17</a:t>
                      </a:r>
                      <a:endParaRPr lang="en-US" altLang="ja-JP" sz="280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>
                          <a:solidFill>
                            <a:schemeClr val="tx1"/>
                          </a:solidFill>
                        </a:rPr>
                        <a:t>8/18</a:t>
                      </a:r>
                      <a:endParaRPr lang="en-US" altLang="ja-JP" sz="280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8/19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8/20</a:t>
                      </a:r>
                      <a:endParaRPr lang="ja-JP" altLang="en-US" sz="2800" b="1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145405"/>
                  </a:ext>
                </a:extLst>
              </a:tr>
              <a:tr h="886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/>
                        <a:t>〇</a:t>
                      </a:r>
                      <a:endParaRPr lang="en-US" altLang="ja-JP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休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329359"/>
                  </a:ext>
                </a:extLst>
              </a:tr>
              <a:tr h="4859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8/21</a:t>
                      </a:r>
                      <a:endParaRPr lang="ja-JP" altLang="en-US" sz="2800" b="1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8/22</a:t>
                      </a:r>
                      <a:endParaRPr lang="ja-JP" altLang="en-US" sz="2800" b="1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8/23</a:t>
                      </a:r>
                      <a:endParaRPr lang="ja-JP" altLang="en-US" sz="2800" b="1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>
                          <a:solidFill>
                            <a:schemeClr val="tx1"/>
                          </a:solidFill>
                        </a:rPr>
                        <a:t>8/24</a:t>
                      </a:r>
                      <a:endParaRPr lang="en-US" altLang="ja-JP" sz="280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>
                          <a:solidFill>
                            <a:schemeClr val="tx1"/>
                          </a:solidFill>
                        </a:rPr>
                        <a:t>8/25</a:t>
                      </a:r>
                      <a:endParaRPr lang="en-US" altLang="ja-JP" sz="2800" dirty="0">
                        <a:ln>
                          <a:solidFill>
                            <a:srgbClr val="FF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rgbClr val="00B0F0"/>
                          </a:solidFill>
                        </a:rPr>
                        <a:t>8/26</a:t>
                      </a:r>
                      <a:endParaRPr lang="ja-JP" altLang="en-US" sz="2800" b="1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rgbClr val="FF0000"/>
                          </a:solidFill>
                        </a:rPr>
                        <a:t>8/27</a:t>
                      </a:r>
                      <a:endParaRPr lang="ja-JP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32120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休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休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FF00"/>
                          </a:solidFill>
                        </a:rPr>
                        <a:t>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3200" dirty="0">
                          <a:solidFill>
                            <a:schemeClr val="tx1"/>
                          </a:solidFill>
                        </a:rPr>
                        <a:t>〇</a:t>
                      </a:r>
                      <a:endParaRPr lang="en-US" altLang="ja-JP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17273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80C33F3-72D9-40A9-BB0D-B1AE231B6C56}"/>
              </a:ext>
            </a:extLst>
          </p:cNvPr>
          <p:cNvSpPr txBox="1"/>
          <p:nvPr/>
        </p:nvSpPr>
        <p:spPr>
          <a:xfrm>
            <a:off x="1363640" y="4711188"/>
            <a:ext cx="6260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・</a:t>
            </a:r>
            <a:r>
              <a:rPr lang="ja-JP" altLang="en-US" sz="2800" dirty="0"/>
              <a:t>〇は通常</a:t>
            </a:r>
            <a:r>
              <a:rPr kumimoji="1" lang="ja-JP" altLang="en-US" sz="2800" dirty="0"/>
              <a:t>診察を行っております。</a:t>
            </a:r>
            <a:endParaRPr kumimoji="1" lang="en-US" altLang="ja-JP" sz="2800" dirty="0"/>
          </a:p>
          <a:p>
            <a:r>
              <a:rPr lang="ja-JP" altLang="en-US" sz="2800" dirty="0"/>
              <a:t>・</a:t>
            </a:r>
            <a:r>
              <a:rPr lang="en-US" altLang="ja-JP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8/19</a:t>
            </a:r>
            <a:r>
              <a:rPr lang="ja-JP" altLang="en-US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～</a:t>
            </a:r>
            <a:r>
              <a:rPr lang="en-US" altLang="ja-JP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8/23</a:t>
            </a:r>
            <a:r>
              <a:rPr lang="ja-JP" altLang="en-US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は夏季休診</a:t>
            </a:r>
            <a:r>
              <a:rPr lang="ja-JP" altLang="en-US" sz="2800" dirty="0"/>
              <a:t>となります。</a:t>
            </a:r>
            <a:endParaRPr lang="en-US" altLang="ja-JP" sz="2800" dirty="0"/>
          </a:p>
          <a:p>
            <a:r>
              <a:rPr lang="ja-JP" altLang="en-US" sz="2400" dirty="0"/>
              <a:t>ご迷惑おかけしますが、よろしくお願いします。</a:t>
            </a:r>
            <a:endParaRPr lang="en-US" altLang="ja-JP" sz="2400" dirty="0"/>
          </a:p>
        </p:txBody>
      </p:sp>
      <p:pic>
        <p:nvPicPr>
          <p:cNvPr id="5" name="Picture 2" descr="「お詫び ペコリ イラスト　動物」の画像検索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345" y="5531077"/>
            <a:ext cx="1440160" cy="132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夏におすすめの商用利用可能な無料イラスト素材">
            <a:extLst>
              <a:ext uri="{FF2B5EF4-FFF2-40B4-BE49-F238E27FC236}">
                <a16:creationId xmlns:a16="http://schemas.microsoft.com/office/drawing/2014/main" id="{390D689A-96EE-4E87-9047-E78E09B67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36" y="-42743"/>
            <a:ext cx="879455" cy="87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夏・スイカのイラスト | 無料のフリー素材 イラストエイト">
            <a:extLst>
              <a:ext uri="{FF2B5EF4-FFF2-40B4-BE49-F238E27FC236}">
                <a16:creationId xmlns:a16="http://schemas.microsoft.com/office/drawing/2014/main" id="{9AF71235-7869-4078-96CB-E52579297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666" y="4557231"/>
            <a:ext cx="950041" cy="100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79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2572</TotalTime>
  <Words>69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2023年夏季休診のお知らせ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≪受付時間変更のお知らせ≫</dc:title>
  <dc:creator>pana</dc:creator>
  <cp:lastModifiedBy>いつもジェネラルクリニック 千葉院</cp:lastModifiedBy>
  <cp:revision>63</cp:revision>
  <cp:lastPrinted>2022-07-08T02:28:41Z</cp:lastPrinted>
  <dcterms:created xsi:type="dcterms:W3CDTF">2019-04-15T06:33:22Z</dcterms:created>
  <dcterms:modified xsi:type="dcterms:W3CDTF">2023-07-25T01:11:12Z</dcterms:modified>
</cp:coreProperties>
</file>