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42113" cy="98758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テーマ スタイル 2 - アクセント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テーマ スタイル 2 - アクセント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テーマ スタイル 2 - アクセント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テーマ スタイル 2 - アクセント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59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D3A76-5EE0-4303-B149-EAF471D1D700}" type="datetimeFigureOut">
              <a:rPr kumimoji="1" lang="ja-JP" altLang="en-US" smtClean="0"/>
              <a:t>2023/7/25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7087-66CA-4E9A-A97F-A8A43F1593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5668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D3A76-5EE0-4303-B149-EAF471D1D700}" type="datetimeFigureOut">
              <a:rPr kumimoji="1" lang="ja-JP" altLang="en-US" smtClean="0"/>
              <a:t>2023/7/25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7087-66CA-4E9A-A97F-A8A43F1593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1902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D3A76-5EE0-4303-B149-EAF471D1D700}" type="datetimeFigureOut">
              <a:rPr kumimoji="1" lang="ja-JP" altLang="en-US" smtClean="0"/>
              <a:t>2023/7/25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7087-66CA-4E9A-A97F-A8A43F1593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8780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D3A76-5EE0-4303-B149-EAF471D1D700}" type="datetimeFigureOut">
              <a:rPr kumimoji="1" lang="ja-JP" altLang="en-US" smtClean="0"/>
              <a:t>2023/7/25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7087-66CA-4E9A-A97F-A8A43F1593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1572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D3A76-5EE0-4303-B149-EAF471D1D700}" type="datetimeFigureOut">
              <a:rPr kumimoji="1" lang="ja-JP" altLang="en-US" smtClean="0"/>
              <a:t>2023/7/25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7087-66CA-4E9A-A97F-A8A43F1593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2816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D3A76-5EE0-4303-B149-EAF471D1D700}" type="datetimeFigureOut">
              <a:rPr kumimoji="1" lang="ja-JP" altLang="en-US" smtClean="0"/>
              <a:t>2023/7/25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7087-66CA-4E9A-A97F-A8A43F1593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2645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D3A76-5EE0-4303-B149-EAF471D1D700}" type="datetimeFigureOut">
              <a:rPr kumimoji="1" lang="ja-JP" altLang="en-US" smtClean="0"/>
              <a:t>2023/7/25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7087-66CA-4E9A-A97F-A8A43F1593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1445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D3A76-5EE0-4303-B149-EAF471D1D700}" type="datetimeFigureOut">
              <a:rPr kumimoji="1" lang="ja-JP" altLang="en-US" smtClean="0"/>
              <a:t>2023/7/25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7087-66CA-4E9A-A97F-A8A43F1593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8811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D3A76-5EE0-4303-B149-EAF471D1D700}" type="datetimeFigureOut">
              <a:rPr kumimoji="1" lang="ja-JP" altLang="en-US" smtClean="0"/>
              <a:t>2023/7/25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7087-66CA-4E9A-A97F-A8A43F1593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3136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D3A76-5EE0-4303-B149-EAF471D1D700}" type="datetimeFigureOut">
              <a:rPr kumimoji="1" lang="ja-JP" altLang="en-US" smtClean="0"/>
              <a:t>2023/7/25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7087-66CA-4E9A-A97F-A8A43F1593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9691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D3A76-5EE0-4303-B149-EAF471D1D700}" type="datetimeFigureOut">
              <a:rPr kumimoji="1" lang="ja-JP" altLang="en-US" smtClean="0"/>
              <a:t>2023/7/25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7087-66CA-4E9A-A97F-A8A43F1593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4267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D3A76-5EE0-4303-B149-EAF471D1D700}" type="datetimeFigureOut">
              <a:rPr kumimoji="1" lang="ja-JP" altLang="en-US" smtClean="0"/>
              <a:t>2023/7/25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57087-66CA-4E9A-A97F-A8A43F1593B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4560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「お詫び ペコリ イラスト　動物」の画像検索結果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84" y="5589240"/>
            <a:ext cx="1324505" cy="1211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7504" y="-124604"/>
            <a:ext cx="9464716" cy="1229033"/>
          </a:xfrm>
        </p:spPr>
        <p:txBody>
          <a:bodyPr>
            <a:noAutofit/>
          </a:bodyPr>
          <a:lstStyle/>
          <a:p>
            <a:r>
              <a:rPr lang="en-US" altLang="ja-JP" sz="5400" dirty="0"/>
              <a:t>2023</a:t>
            </a:r>
            <a:r>
              <a:rPr lang="ja-JP" altLang="en-US" sz="5400" dirty="0"/>
              <a:t>年夏季休診のお知らせ</a:t>
            </a:r>
            <a:endParaRPr kumimoji="1" lang="ja-JP" altLang="en-US" sz="5400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6034627"/>
            <a:ext cx="3942863" cy="643475"/>
          </a:xfrm>
          <a:prstGeom prst="rect">
            <a:avLst/>
          </a:prstGeom>
        </p:spPr>
      </p:pic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5384793"/>
              </p:ext>
            </p:extLst>
          </p:nvPr>
        </p:nvGraphicFramePr>
        <p:xfrm>
          <a:off x="11785" y="1004695"/>
          <a:ext cx="9116721" cy="3416050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1298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94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58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82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82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828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982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4316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/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>
                          <a:solidFill>
                            <a:schemeClr val="tx1"/>
                          </a:solidFill>
                        </a:rPr>
                        <a:t>火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>
                          <a:solidFill>
                            <a:schemeClr val="tx1"/>
                          </a:solidFill>
                        </a:rPr>
                        <a:t>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>
                          <a:solidFill>
                            <a:schemeClr val="tx1"/>
                          </a:solidFill>
                        </a:rPr>
                        <a:t>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>
                          <a:solidFill>
                            <a:schemeClr val="tx1"/>
                          </a:solidFill>
                        </a:rPr>
                        <a:t>金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>
                          <a:solidFill>
                            <a:srgbClr val="00B0F0"/>
                          </a:solidFill>
                        </a:rPr>
                        <a:t>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>
                          <a:solidFill>
                            <a:srgbClr val="FF0000"/>
                          </a:solidFill>
                        </a:rPr>
                        <a:t>日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5986"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800" dirty="0">
                          <a:solidFill>
                            <a:schemeClr val="tx1"/>
                          </a:solidFill>
                        </a:rPr>
                        <a:t>8/14</a:t>
                      </a:r>
                      <a:endParaRPr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800" dirty="0">
                          <a:solidFill>
                            <a:schemeClr val="tx1"/>
                          </a:solidFill>
                        </a:rPr>
                        <a:t>8/15</a:t>
                      </a:r>
                      <a:endParaRPr lang="ja-JP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2800" dirty="0">
                          <a:solidFill>
                            <a:schemeClr val="tx1"/>
                          </a:solidFill>
                        </a:rPr>
                        <a:t>8/16</a:t>
                      </a:r>
                      <a:endParaRPr lang="ja-JP" altLang="en-US" sz="2800" dirty="0">
                        <a:ln>
                          <a:solidFill>
                            <a:srgbClr val="FF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800" dirty="0">
                          <a:solidFill>
                            <a:schemeClr val="tx1"/>
                          </a:solidFill>
                        </a:rPr>
                        <a:t>8/17</a:t>
                      </a:r>
                      <a:endParaRPr lang="en-US" altLang="ja-JP" sz="2800" dirty="0">
                        <a:ln>
                          <a:solidFill>
                            <a:srgbClr val="FF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800" dirty="0">
                          <a:solidFill>
                            <a:schemeClr val="tx1"/>
                          </a:solidFill>
                        </a:rPr>
                        <a:t>8/18</a:t>
                      </a:r>
                      <a:endParaRPr lang="en-US" altLang="ja-JP" sz="2800" dirty="0">
                        <a:ln>
                          <a:solidFill>
                            <a:srgbClr val="FF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800" b="1" dirty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FF00"/>
                          </a:solidFill>
                        </a:rPr>
                        <a:t>8/19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800" b="1" dirty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FF00"/>
                          </a:solidFill>
                        </a:rPr>
                        <a:t>8/20</a:t>
                      </a:r>
                      <a:endParaRPr lang="ja-JP" altLang="en-US" sz="2800" b="1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7145405"/>
                  </a:ext>
                </a:extLst>
              </a:tr>
              <a:tr h="8862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3200" dirty="0"/>
                        <a:t>〇</a:t>
                      </a:r>
                      <a:endParaRPr lang="en-US" altLang="ja-JP" sz="3200" dirty="0"/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3200" dirty="0">
                          <a:solidFill>
                            <a:schemeClr val="tx1"/>
                          </a:solidFill>
                        </a:rPr>
                        <a:t>〇</a:t>
                      </a:r>
                      <a:endParaRPr lang="en-US" altLang="ja-JP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3200" dirty="0">
                          <a:solidFill>
                            <a:schemeClr val="tx1"/>
                          </a:solidFill>
                        </a:rPr>
                        <a:t>〇</a:t>
                      </a:r>
                      <a:endParaRPr lang="en-US" altLang="ja-JP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3200" dirty="0">
                          <a:solidFill>
                            <a:schemeClr val="tx1"/>
                          </a:solidFill>
                        </a:rPr>
                        <a:t>〇</a:t>
                      </a:r>
                      <a:endParaRPr lang="en-US" altLang="ja-JP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3200" dirty="0">
                          <a:solidFill>
                            <a:schemeClr val="tx1"/>
                          </a:solidFill>
                        </a:rPr>
                        <a:t>〇</a:t>
                      </a:r>
                      <a:endParaRPr lang="en-US" altLang="ja-JP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800" b="1" dirty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FF00"/>
                          </a:solidFill>
                        </a:rPr>
                        <a:t>休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800" b="1" dirty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FF00"/>
                          </a:solidFill>
                        </a:rPr>
                        <a:t>休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1329359"/>
                  </a:ext>
                </a:extLst>
              </a:tr>
              <a:tr h="4859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800" b="1" dirty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FF00"/>
                          </a:solidFill>
                        </a:rPr>
                        <a:t>8/21</a:t>
                      </a:r>
                      <a:endParaRPr lang="ja-JP" altLang="en-US" sz="2800" b="1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800" b="1" dirty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FF00"/>
                          </a:solidFill>
                        </a:rPr>
                        <a:t>8/22</a:t>
                      </a:r>
                      <a:endParaRPr lang="ja-JP" altLang="en-US" sz="2800" b="1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800" b="1" dirty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FF00"/>
                          </a:solidFill>
                        </a:rPr>
                        <a:t>8/23</a:t>
                      </a:r>
                      <a:endParaRPr lang="ja-JP" altLang="en-US" sz="2800" b="1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FFFF00"/>
                        </a:solidFill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800" dirty="0">
                          <a:solidFill>
                            <a:schemeClr val="tx1"/>
                          </a:solidFill>
                        </a:rPr>
                        <a:t>8/24</a:t>
                      </a:r>
                      <a:endParaRPr lang="en-US" altLang="ja-JP" sz="2800" dirty="0">
                        <a:ln>
                          <a:solidFill>
                            <a:srgbClr val="FF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2800" dirty="0">
                          <a:solidFill>
                            <a:schemeClr val="tx1"/>
                          </a:solidFill>
                        </a:rPr>
                        <a:t>8/25</a:t>
                      </a:r>
                      <a:endParaRPr lang="en-US" altLang="ja-JP" sz="2800" dirty="0">
                        <a:ln>
                          <a:solidFill>
                            <a:srgbClr val="FF0000"/>
                          </a:solidFill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solidFill>
                            <a:srgbClr val="00B0F0"/>
                          </a:solidFill>
                        </a:rPr>
                        <a:t>8/26</a:t>
                      </a:r>
                      <a:endParaRPr lang="ja-JP" altLang="en-US" sz="2800" b="1" dirty="0">
                        <a:solidFill>
                          <a:srgbClr val="00B0F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>
                          <a:solidFill>
                            <a:srgbClr val="FF0000"/>
                          </a:solidFill>
                        </a:rPr>
                        <a:t>8/27</a:t>
                      </a:r>
                      <a:endParaRPr lang="ja-JP" alt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6321206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800" b="1" dirty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FF00"/>
                          </a:solidFill>
                        </a:rPr>
                        <a:t>休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800" b="1" dirty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FF00"/>
                          </a:solidFill>
                        </a:rPr>
                        <a:t>休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800" b="1" dirty="0">
                          <a:ln>
                            <a:solidFill>
                              <a:srgbClr val="FF0000"/>
                            </a:solidFill>
                          </a:ln>
                          <a:solidFill>
                            <a:srgbClr val="FFFF00"/>
                          </a:solidFill>
                        </a:rPr>
                        <a:t>休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3200" dirty="0">
                          <a:solidFill>
                            <a:schemeClr val="tx1"/>
                          </a:solidFill>
                        </a:rPr>
                        <a:t>〇</a:t>
                      </a:r>
                      <a:endParaRPr lang="en-US" altLang="ja-JP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3200" dirty="0">
                          <a:solidFill>
                            <a:schemeClr val="tx1"/>
                          </a:solidFill>
                        </a:rPr>
                        <a:t>〇</a:t>
                      </a:r>
                      <a:endParaRPr lang="en-US" altLang="ja-JP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3200" dirty="0">
                          <a:solidFill>
                            <a:schemeClr val="tx1"/>
                          </a:solidFill>
                        </a:rPr>
                        <a:t>〇</a:t>
                      </a:r>
                      <a:endParaRPr lang="en-US" altLang="ja-JP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3200" dirty="0">
                          <a:solidFill>
                            <a:schemeClr val="tx1"/>
                          </a:solidFill>
                        </a:rPr>
                        <a:t>〇</a:t>
                      </a:r>
                      <a:endParaRPr lang="en-US" altLang="ja-JP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6172733"/>
                  </a:ext>
                </a:extLst>
              </a:tr>
            </a:tbl>
          </a:graphicData>
        </a:graphic>
      </p:graphicFrame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80C33F3-72D9-40A9-BB0D-B1AE231B6C56}"/>
              </a:ext>
            </a:extLst>
          </p:cNvPr>
          <p:cNvSpPr txBox="1"/>
          <p:nvPr/>
        </p:nvSpPr>
        <p:spPr>
          <a:xfrm>
            <a:off x="1363640" y="4711188"/>
            <a:ext cx="626004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・</a:t>
            </a:r>
            <a:r>
              <a:rPr lang="ja-JP" altLang="en-US" sz="2800" dirty="0"/>
              <a:t>〇は通常</a:t>
            </a:r>
            <a:r>
              <a:rPr kumimoji="1" lang="ja-JP" altLang="en-US" sz="2800" dirty="0"/>
              <a:t>診察を行っております。</a:t>
            </a:r>
            <a:endParaRPr kumimoji="1" lang="en-US" altLang="ja-JP" sz="2800" dirty="0"/>
          </a:p>
          <a:p>
            <a:r>
              <a:rPr lang="ja-JP" altLang="en-US" sz="2800" dirty="0"/>
              <a:t>・</a:t>
            </a:r>
            <a:r>
              <a:rPr lang="en-US" altLang="ja-JP" sz="2800" b="1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</a:rPr>
              <a:t>8/19</a:t>
            </a:r>
            <a:r>
              <a:rPr lang="ja-JP" altLang="en-US" sz="2800" b="1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</a:rPr>
              <a:t>～</a:t>
            </a:r>
            <a:r>
              <a:rPr lang="en-US" altLang="ja-JP" sz="2800" b="1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</a:rPr>
              <a:t>8/23</a:t>
            </a:r>
            <a:r>
              <a:rPr lang="ja-JP" altLang="en-US" sz="2800" b="1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</a:rPr>
              <a:t>は夏季休診</a:t>
            </a:r>
            <a:r>
              <a:rPr lang="ja-JP" altLang="en-US" sz="2800" dirty="0"/>
              <a:t>となります。</a:t>
            </a:r>
            <a:endParaRPr lang="en-US" altLang="ja-JP" sz="2800" dirty="0"/>
          </a:p>
          <a:p>
            <a:r>
              <a:rPr lang="ja-JP" altLang="en-US" sz="2400" dirty="0"/>
              <a:t>ご迷惑おかけしますが、よろしくお願いします。</a:t>
            </a:r>
            <a:endParaRPr lang="en-US" altLang="ja-JP" sz="2400" dirty="0"/>
          </a:p>
        </p:txBody>
      </p:sp>
      <p:pic>
        <p:nvPicPr>
          <p:cNvPr id="5" name="Picture 2" descr="「お詫び ペコリ イラスト　動物」の画像検索結果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8345" y="5531077"/>
            <a:ext cx="1440160" cy="1327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夏におすすめの商用利用可能な無料イラスト素材">
            <a:extLst>
              <a:ext uri="{FF2B5EF4-FFF2-40B4-BE49-F238E27FC236}">
                <a16:creationId xmlns:a16="http://schemas.microsoft.com/office/drawing/2014/main" id="{390D689A-96EE-4E87-9047-E78E09B67A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636" y="-42743"/>
            <a:ext cx="879455" cy="879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夏・スイカのイラスト | 無料のフリー素材 イラストエイト">
            <a:extLst>
              <a:ext uri="{FF2B5EF4-FFF2-40B4-BE49-F238E27FC236}">
                <a16:creationId xmlns:a16="http://schemas.microsoft.com/office/drawing/2014/main" id="{9AF71235-7869-4078-96CB-E52579297C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8666" y="4557231"/>
            <a:ext cx="950041" cy="1004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77983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2572</TotalTime>
  <Words>69</Words>
  <Application>Microsoft Office PowerPoint</Application>
  <PresentationFormat>画面に合わせる (4:3)</PresentationFormat>
  <Paragraphs>39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​​テーマ</vt:lpstr>
      <vt:lpstr>2023年夏季休診のお知らせ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≪受付時間変更のお知らせ≫</dc:title>
  <dc:creator>pana</dc:creator>
  <cp:lastModifiedBy>いつもジェネラルクリニック 千葉院</cp:lastModifiedBy>
  <cp:revision>63</cp:revision>
  <cp:lastPrinted>2022-07-08T02:28:41Z</cp:lastPrinted>
  <dcterms:created xsi:type="dcterms:W3CDTF">2019-04-15T06:33:22Z</dcterms:created>
  <dcterms:modified xsi:type="dcterms:W3CDTF">2023-07-25T01:11:12Z</dcterms:modified>
</cp:coreProperties>
</file>